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c5873e828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c5873e828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c5873e828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c5873e828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c5873e828_0_6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c5873e828_0_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c5873e828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c5873e828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c5873e828_0_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c5873e828_0_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9247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Android Jetpack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What is AndroidX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AndroidX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Android eXtension libraries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AndroidX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Android eXtension libraries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 new project for the Jetpack libraries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AndroidX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Android eXtension libraries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 new project for the Jetpack libraries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Includes and replaces the support libraries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AndroidX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Android eXtension libraries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 new project for the Jetpack libraries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Includes and replaces the support libraries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Provides backwards compatibility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AndroidX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Android eXtension libraries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 new project for the Jetpack libraries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Includes and replaces the support libraries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Provides backwards compatibility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Must be used after support version 28.0.0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